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62" r:id="rId7"/>
    <p:sldId id="264" r:id="rId8"/>
    <p:sldId id="265" r:id="rId9"/>
    <p:sldId id="26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E474-88A3-448C-A8EF-A91B852D6DAB}" type="datetimeFigureOut">
              <a:rPr lang="en-US" smtClean="0"/>
              <a:t>6/16/2009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6300-2E6B-45DE-9104-A2CAF8E4F0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 mappings for PTM/HM probes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S.Zelepoukine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16.Jun.09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42375" cy="5411788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46125" y="87313"/>
            <a:ext cx="572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Example:		EE </a:t>
            </a:r>
            <a:r>
              <a:rPr lang="en-US" dirty="0"/>
              <a:t>Dee-4:	PTM probes on the </a:t>
            </a:r>
            <a:r>
              <a:rPr lang="en-US" dirty="0" err="1"/>
              <a:t>backplate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(view from the electronics side)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90800" y="2971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62200" y="2667000"/>
            <a:ext cx="436563" cy="2746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572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53200" y="2971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77000" y="2667000"/>
            <a:ext cx="436563" cy="2746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419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33600" y="586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05000" y="5562600"/>
            <a:ext cx="436563" cy="2746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578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10400" y="586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34200" y="5562600"/>
            <a:ext cx="436563" cy="2746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573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6296025" cy="48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59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		PTM probes on the environmental screen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3886200"/>
            <a:ext cx="1676400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828800" y="2667000"/>
            <a:ext cx="9144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91000" y="4419600"/>
            <a:ext cx="1676400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971800"/>
            <a:ext cx="1676400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6234112" cy="48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5131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		PTM probes on  CB’s in/out pipes</a:t>
            </a:r>
          </a:p>
          <a:p>
            <a:r>
              <a:rPr lang="en-US" dirty="0"/>
              <a:t>	</a:t>
            </a:r>
            <a:r>
              <a:rPr lang="en-US" dirty="0" smtClean="0"/>
              <a:t>	HM probes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29200" y="1828800"/>
            <a:ext cx="533400" cy="457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200400" y="4648200"/>
            <a:ext cx="609600" cy="457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1219200"/>
            <a:ext cx="558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all probes are protected with </a:t>
            </a:r>
            <a:r>
              <a:rPr lang="en-US" dirty="0" err="1" smtClean="0"/>
              <a:t>armaflex</a:t>
            </a:r>
            <a:r>
              <a:rPr lang="en-US" dirty="0" smtClean="0"/>
              <a:t> (not shown)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28800" y="3581400"/>
            <a:ext cx="1905000" cy="76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3505200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 probe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ee_numb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85750"/>
            <a:ext cx="7848600" cy="6286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33800" y="2438400"/>
            <a:ext cx="3683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Dee location/naming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 flipH="1">
            <a:off x="37338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724400" y="1371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010400" y="220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4495800" y="533400"/>
            <a:ext cx="3200400" cy="5943600"/>
            <a:chOff x="2640" y="288"/>
            <a:chExt cx="2016" cy="3744"/>
          </a:xfrm>
        </p:grpSpPr>
        <p:sp>
          <p:nvSpPr>
            <p:cNvPr id="15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19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" name="Rectangle 43"/>
          <p:cNvSpPr>
            <a:spLocks noChangeArrowheads="1"/>
          </p:cNvSpPr>
          <p:nvPr/>
        </p:nvSpPr>
        <p:spPr bwMode="auto">
          <a:xfrm flipV="1">
            <a:off x="4724400" y="5562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 flipV="1">
            <a:off x="7010400" y="4724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11430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 flipH="1">
            <a:off x="4038600" y="1371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 flipH="1">
            <a:off x="1752600" y="220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25"/>
          <p:cNvGrpSpPr>
            <a:grpSpLocks/>
          </p:cNvGrpSpPr>
          <p:nvPr/>
        </p:nvGrpSpPr>
        <p:grpSpPr bwMode="auto">
          <a:xfrm flipH="1">
            <a:off x="1143000" y="533400"/>
            <a:ext cx="3200400" cy="5943600"/>
            <a:chOff x="2640" y="288"/>
            <a:chExt cx="2016" cy="3744"/>
          </a:xfrm>
        </p:grpSpPr>
        <p:sp>
          <p:nvSpPr>
            <p:cNvPr id="40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44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Rectangle 43"/>
          <p:cNvSpPr>
            <a:spLocks noChangeArrowheads="1"/>
          </p:cNvSpPr>
          <p:nvPr/>
        </p:nvSpPr>
        <p:spPr bwMode="auto">
          <a:xfrm flipH="1" flipV="1">
            <a:off x="4038600" y="5562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 flipH="1" flipV="1">
            <a:off x="1752600" y="4724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578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EE+F</a:t>
            </a:r>
          </a:p>
          <a:p>
            <a:r>
              <a:rPr lang="en-US" dirty="0" smtClean="0"/>
              <a:t>Dee-1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EE+N</a:t>
            </a:r>
          </a:p>
          <a:p>
            <a:r>
              <a:rPr lang="en-US" dirty="0" smtClean="0"/>
              <a:t>Dee-2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162800" y="6477000"/>
            <a:ext cx="186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CMS IP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858000" y="2362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546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629400" y="4800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541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5638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543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1447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568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495800" y="51816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PTM_17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572000" y="9906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PTM_18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248400" y="18288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477000" y="43434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PTM_19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676400" y="2362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223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676400" y="4800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565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0" y="1447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179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5638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355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3352800" y="9906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PTM_17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352800" y="51816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PTM_18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524000" y="18288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PTM_19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447800" y="43434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91400" y="0"/>
            <a:ext cx="163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  </a:t>
            </a:r>
            <a:r>
              <a:rPr lang="en-US" dirty="0" err="1" smtClean="0"/>
              <a:t>Backplates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6273225"/>
            <a:ext cx="291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Probes are located on BP surface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t  the electronics side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 flipH="1">
            <a:off x="37338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4724400" y="1371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7010400" y="220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95800" y="533400"/>
            <a:ext cx="3200400" cy="5943600"/>
            <a:chOff x="2640" y="288"/>
            <a:chExt cx="2016" cy="3744"/>
          </a:xfrm>
        </p:grpSpPr>
        <p:sp>
          <p:nvSpPr>
            <p:cNvPr id="6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10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" name="Rectangle 43"/>
          <p:cNvSpPr>
            <a:spLocks noChangeArrowheads="1"/>
          </p:cNvSpPr>
          <p:nvPr/>
        </p:nvSpPr>
        <p:spPr bwMode="auto">
          <a:xfrm flipV="1">
            <a:off x="4724400" y="5562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 flipV="1">
            <a:off x="7010400" y="4724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1430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 flipH="1">
            <a:off x="4038600" y="1371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flipH="1">
            <a:off x="1752600" y="220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 flipH="1">
            <a:off x="1143000" y="533400"/>
            <a:ext cx="3200400" cy="5943600"/>
            <a:chOff x="2640" y="288"/>
            <a:chExt cx="2016" cy="3744"/>
          </a:xfrm>
        </p:grpSpPr>
        <p:sp>
          <p:nvSpPr>
            <p:cNvPr id="18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22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43"/>
          <p:cNvSpPr>
            <a:spLocks noChangeArrowheads="1"/>
          </p:cNvSpPr>
          <p:nvPr/>
        </p:nvSpPr>
        <p:spPr bwMode="auto">
          <a:xfrm flipH="1" flipV="1">
            <a:off x="4038600" y="5562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 flipH="1" flipV="1">
            <a:off x="1752600" y="4724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578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EE-N</a:t>
            </a:r>
          </a:p>
          <a:p>
            <a:r>
              <a:rPr lang="en-US" dirty="0" smtClean="0"/>
              <a:t>Dee-3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EE-F</a:t>
            </a:r>
          </a:p>
          <a:p>
            <a:r>
              <a:rPr lang="en-US" dirty="0" smtClean="0"/>
              <a:t>Dee-4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6477000"/>
            <a:ext cx="186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CMS IP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0" y="2362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452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629400" y="4800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442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5638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441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1447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371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495800" y="51816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PTM_17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9906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18288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77000" y="43434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PTM_19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2362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572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676400" y="4800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419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810000" y="1447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578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0" y="5638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573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352800" y="9906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352800" y="51816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PTM_18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0" y="18288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PTM_19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447800" y="43434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91400" y="0"/>
            <a:ext cx="158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  </a:t>
            </a:r>
            <a:r>
              <a:rPr lang="en-US" dirty="0" err="1" smtClean="0"/>
              <a:t>Backplates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6273225"/>
            <a:ext cx="291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Probes are located on BP surface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t  the electronics side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 flipH="1">
            <a:off x="37338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5562600" y="205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705600" y="1524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95800" y="533400"/>
            <a:ext cx="3200400" cy="5943600"/>
            <a:chOff x="2640" y="288"/>
            <a:chExt cx="2016" cy="3744"/>
          </a:xfrm>
        </p:grpSpPr>
        <p:sp>
          <p:nvSpPr>
            <p:cNvPr id="6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10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" name="Rectangle 43"/>
          <p:cNvSpPr>
            <a:spLocks noChangeArrowheads="1"/>
          </p:cNvSpPr>
          <p:nvPr/>
        </p:nvSpPr>
        <p:spPr bwMode="auto">
          <a:xfrm flipV="1">
            <a:off x="5562600" y="4572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 flipV="1">
            <a:off x="6705600" y="5410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1430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 flipH="1">
            <a:off x="3352800" y="205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flipH="1">
            <a:off x="2057400" y="1524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 flipH="1">
            <a:off x="1143000" y="533400"/>
            <a:ext cx="3200400" cy="5943600"/>
            <a:chOff x="2640" y="288"/>
            <a:chExt cx="2016" cy="3744"/>
          </a:xfrm>
        </p:grpSpPr>
        <p:sp>
          <p:nvSpPr>
            <p:cNvPr id="18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22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43"/>
          <p:cNvSpPr>
            <a:spLocks noChangeArrowheads="1"/>
          </p:cNvSpPr>
          <p:nvPr/>
        </p:nvSpPr>
        <p:spPr bwMode="auto">
          <a:xfrm flipH="1" flipV="1">
            <a:off x="3276600" y="4572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 flipH="1" flipV="1">
            <a:off x="2133600" y="5410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578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EE+F</a:t>
            </a:r>
          </a:p>
          <a:p>
            <a:r>
              <a:rPr lang="en-US" dirty="0" smtClean="0"/>
              <a:t>Dee-1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EE+N</a:t>
            </a:r>
          </a:p>
          <a:p>
            <a:r>
              <a:rPr lang="en-US" dirty="0" smtClean="0"/>
              <a:t>Dee-2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6477000"/>
            <a:ext cx="186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CMS IP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1600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427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705600" y="5562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434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4648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433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2133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435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876800" y="41910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00600" y="16764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05600" y="11430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19800" y="50292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05000" y="1600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431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600200" y="54864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426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971800" y="2133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554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200400" y="4648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430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276600" y="16764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0400" y="41910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66800" y="12192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0292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91400" y="0"/>
            <a:ext cx="171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  </a:t>
            </a:r>
            <a:r>
              <a:rPr lang="en-US" dirty="0" err="1" smtClean="0"/>
              <a:t>env.screens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6273225"/>
            <a:ext cx="219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Probes are located on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inner screen surface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 flipH="1">
            <a:off x="37338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5562600" y="205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705600" y="1524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95800" y="533400"/>
            <a:ext cx="3200400" cy="5943600"/>
            <a:chOff x="2640" y="288"/>
            <a:chExt cx="2016" cy="3744"/>
          </a:xfrm>
        </p:grpSpPr>
        <p:sp>
          <p:nvSpPr>
            <p:cNvPr id="6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10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" name="Rectangle 43"/>
          <p:cNvSpPr>
            <a:spLocks noChangeArrowheads="1"/>
          </p:cNvSpPr>
          <p:nvPr/>
        </p:nvSpPr>
        <p:spPr bwMode="auto">
          <a:xfrm flipV="1">
            <a:off x="5562600" y="4572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 flipV="1">
            <a:off x="6705600" y="5410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1430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 flipH="1">
            <a:off x="3352800" y="205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flipH="1">
            <a:off x="2057400" y="1524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 flipH="1">
            <a:off x="1143000" y="533400"/>
            <a:ext cx="3200400" cy="5943600"/>
            <a:chOff x="2640" y="288"/>
            <a:chExt cx="2016" cy="3744"/>
          </a:xfrm>
        </p:grpSpPr>
        <p:sp>
          <p:nvSpPr>
            <p:cNvPr id="18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22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43"/>
          <p:cNvSpPr>
            <a:spLocks noChangeArrowheads="1"/>
          </p:cNvSpPr>
          <p:nvPr/>
        </p:nvSpPr>
        <p:spPr bwMode="auto">
          <a:xfrm flipH="1" flipV="1">
            <a:off x="3276600" y="4572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 flipH="1" flipV="1">
            <a:off x="2133600" y="5410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578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EE-N</a:t>
            </a:r>
          </a:p>
          <a:p>
            <a:r>
              <a:rPr lang="en-US" dirty="0" smtClean="0"/>
              <a:t>Dee-3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EE-F</a:t>
            </a:r>
          </a:p>
          <a:p>
            <a:r>
              <a:rPr lang="en-US" dirty="0" smtClean="0"/>
              <a:t>Dee-4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6477000"/>
            <a:ext cx="186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CMS IP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1600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416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705600" y="5562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453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4648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421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2133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450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876800" y="41910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00600" y="16764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05600" y="11430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19800" y="50292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05000" y="1600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460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600200" y="54864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428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971800" y="21336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420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200400" y="4648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448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276600" y="16764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0400" y="41910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66800" y="12192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029200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PTM_24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91400" y="0"/>
            <a:ext cx="16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  </a:t>
            </a:r>
            <a:r>
              <a:rPr lang="en-US" dirty="0" err="1" smtClean="0"/>
              <a:t>env.screens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6273225"/>
            <a:ext cx="219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Probes are located on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inner screen surface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 flipH="1">
            <a:off x="37338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4800600" y="685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096000" y="1066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95800" y="533400"/>
            <a:ext cx="3200400" cy="5943600"/>
            <a:chOff x="2640" y="288"/>
            <a:chExt cx="2016" cy="3744"/>
          </a:xfrm>
        </p:grpSpPr>
        <p:sp>
          <p:nvSpPr>
            <p:cNvPr id="6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10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" name="Rectangle 43"/>
          <p:cNvSpPr>
            <a:spLocks noChangeArrowheads="1"/>
          </p:cNvSpPr>
          <p:nvPr/>
        </p:nvSpPr>
        <p:spPr bwMode="auto">
          <a:xfrm flipV="1">
            <a:off x="7467600" y="3962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 flipV="1">
            <a:off x="6248400" y="5715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1430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 flipH="1">
            <a:off x="2590800" y="114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flipH="1">
            <a:off x="1752600" y="1981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 flipH="1">
            <a:off x="1143000" y="533400"/>
            <a:ext cx="3200400" cy="5943600"/>
            <a:chOff x="2640" y="288"/>
            <a:chExt cx="2016" cy="3744"/>
          </a:xfrm>
        </p:grpSpPr>
        <p:sp>
          <p:nvSpPr>
            <p:cNvPr id="18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22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43"/>
          <p:cNvSpPr>
            <a:spLocks noChangeArrowheads="1"/>
          </p:cNvSpPr>
          <p:nvPr/>
        </p:nvSpPr>
        <p:spPr bwMode="auto">
          <a:xfrm flipH="1" flipV="1">
            <a:off x="2514600" y="5638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 flipH="1" flipV="1">
            <a:off x="3657600" y="6248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578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EE+F</a:t>
            </a:r>
          </a:p>
          <a:p>
            <a:r>
              <a:rPr lang="en-US" dirty="0" smtClean="0"/>
              <a:t>Dee-1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EE+N</a:t>
            </a:r>
          </a:p>
          <a:p>
            <a:r>
              <a:rPr lang="en-US" dirty="0" smtClean="0"/>
              <a:t>Dee-2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6477000"/>
            <a:ext cx="186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CMS IP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0" y="57912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PTM_1,2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00800" y="44196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PTM_5,6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91200" y="52578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PTM_3,4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29400" y="35052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PTM_7,8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162800" y="16002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PTM_11,12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477000" y="2590800"/>
            <a:ext cx="113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PTM_9,10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248400" y="6858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PTM_13,14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91400" y="0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  </a:t>
            </a:r>
            <a:r>
              <a:rPr lang="en-US" dirty="0" err="1" smtClean="0"/>
              <a:t>Cool.blks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5943600"/>
            <a:ext cx="2690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Probes are located in pairs on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input/output  CB’s pipes:</a:t>
            </a:r>
          </a:p>
          <a:p>
            <a:r>
              <a:rPr lang="en-US" sz="1600" dirty="0" smtClean="0"/>
              <a:t>PTM_&lt;in&gt;,&lt;out&gt;</a:t>
            </a: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 flipH="1" flipV="1">
            <a:off x="1752600" y="495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 flipH="1" flipV="1">
            <a:off x="1371600" y="3962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 flipH="1" flipV="1">
            <a:off x="1371600" y="3048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 flipH="1" flipV="1">
            <a:off x="3733800" y="685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 flipH="1" flipV="1">
            <a:off x="6934200" y="1828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 flipH="1" flipV="1">
            <a:off x="7467600" y="3048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 flipH="1" flipV="1">
            <a:off x="7010400" y="495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auto">
          <a:xfrm flipH="1" flipV="1">
            <a:off x="4876800" y="6248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3"/>
          <p:cNvSpPr>
            <a:spLocks noChangeArrowheads="1"/>
          </p:cNvSpPr>
          <p:nvPr/>
        </p:nvSpPr>
        <p:spPr bwMode="auto">
          <a:xfrm flipH="1" flipV="1">
            <a:off x="3733800" y="61722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 flipH="1" flipV="1">
            <a:off x="2590800" y="5562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 flipH="1" flipV="1">
            <a:off x="1828800" y="4876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43"/>
          <p:cNvSpPr>
            <a:spLocks noChangeArrowheads="1"/>
          </p:cNvSpPr>
          <p:nvPr/>
        </p:nvSpPr>
        <p:spPr bwMode="auto">
          <a:xfrm flipH="1" flipV="1">
            <a:off x="1447800" y="38862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 flipH="1" flipV="1">
            <a:off x="1447800" y="2971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43"/>
          <p:cNvSpPr>
            <a:spLocks noChangeArrowheads="1"/>
          </p:cNvSpPr>
          <p:nvPr/>
        </p:nvSpPr>
        <p:spPr bwMode="auto">
          <a:xfrm flipH="1" flipV="1">
            <a:off x="1828800" y="19050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 flipH="1" flipV="1">
            <a:off x="2667000" y="1066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auto">
          <a:xfrm flipH="1" flipV="1">
            <a:off x="3810000" y="609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43"/>
          <p:cNvSpPr>
            <a:spLocks noChangeArrowheads="1"/>
          </p:cNvSpPr>
          <p:nvPr/>
        </p:nvSpPr>
        <p:spPr bwMode="auto">
          <a:xfrm flipH="1" flipV="1">
            <a:off x="4800600" y="61722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43"/>
          <p:cNvSpPr>
            <a:spLocks noChangeArrowheads="1"/>
          </p:cNvSpPr>
          <p:nvPr/>
        </p:nvSpPr>
        <p:spPr bwMode="auto">
          <a:xfrm flipH="1" flipV="1">
            <a:off x="6172200" y="5638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 flipH="1" flipV="1">
            <a:off x="6934200" y="4876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43"/>
          <p:cNvSpPr>
            <a:spLocks noChangeArrowheads="1"/>
          </p:cNvSpPr>
          <p:nvPr/>
        </p:nvSpPr>
        <p:spPr bwMode="auto">
          <a:xfrm flipH="1" flipV="1">
            <a:off x="7391400" y="38862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 flipH="1" flipV="1">
            <a:off x="7391400" y="2971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 flipH="1" flipV="1">
            <a:off x="6858000" y="1752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43"/>
          <p:cNvSpPr>
            <a:spLocks noChangeArrowheads="1"/>
          </p:cNvSpPr>
          <p:nvPr/>
        </p:nvSpPr>
        <p:spPr bwMode="auto">
          <a:xfrm flipH="1" flipV="1">
            <a:off x="6019800" y="990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 flipH="1" flipV="1">
            <a:off x="4724400" y="609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800600" y="2286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PTM_15,16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819400" y="2286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PTM_1,2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600200" y="7620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PTM_3,4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85800" y="16002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PTM_5,6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295400" y="25908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PTM_7,8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219200" y="3505200"/>
            <a:ext cx="113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PTM_9,10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524000" y="44958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PTM_11,12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209800" y="51816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PTM_13,14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124200" y="57912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PTM_15,16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 flipH="1">
            <a:off x="37338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4800600" y="685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096000" y="1066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95800" y="533400"/>
            <a:ext cx="3200400" cy="5943600"/>
            <a:chOff x="2640" y="288"/>
            <a:chExt cx="2016" cy="3744"/>
          </a:xfrm>
        </p:grpSpPr>
        <p:sp>
          <p:nvSpPr>
            <p:cNvPr id="6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10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" name="Rectangle 43"/>
          <p:cNvSpPr>
            <a:spLocks noChangeArrowheads="1"/>
          </p:cNvSpPr>
          <p:nvPr/>
        </p:nvSpPr>
        <p:spPr bwMode="auto">
          <a:xfrm flipV="1">
            <a:off x="7467600" y="3962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 flipV="1">
            <a:off x="6248400" y="5715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1430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 flipH="1">
            <a:off x="2590800" y="114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flipH="1">
            <a:off x="1752600" y="1981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 flipH="1">
            <a:off x="1143000" y="533400"/>
            <a:ext cx="3200400" cy="5943600"/>
            <a:chOff x="2640" y="288"/>
            <a:chExt cx="2016" cy="3744"/>
          </a:xfrm>
        </p:grpSpPr>
        <p:sp>
          <p:nvSpPr>
            <p:cNvPr id="18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22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43"/>
          <p:cNvSpPr>
            <a:spLocks noChangeArrowheads="1"/>
          </p:cNvSpPr>
          <p:nvPr/>
        </p:nvSpPr>
        <p:spPr bwMode="auto">
          <a:xfrm flipH="1" flipV="1">
            <a:off x="2514600" y="5638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 flipH="1" flipV="1">
            <a:off x="3657600" y="6248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578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EE-N</a:t>
            </a:r>
          </a:p>
          <a:p>
            <a:r>
              <a:rPr lang="en-US" dirty="0" smtClean="0"/>
              <a:t>Dee-3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EE-F</a:t>
            </a:r>
          </a:p>
          <a:p>
            <a:r>
              <a:rPr lang="en-US" dirty="0" smtClean="0"/>
              <a:t>Dee-4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6477000"/>
            <a:ext cx="186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CMS IP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57912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PTM_1,2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00800" y="44196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PTM_5,6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91200" y="52578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PTM_3,4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29400" y="35052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PTM_7,8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62800" y="16002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PTM_11,12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2590800"/>
            <a:ext cx="113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PTM_9,10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6858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PTM_13,14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91400" y="0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  </a:t>
            </a:r>
            <a:r>
              <a:rPr lang="en-US" dirty="0" err="1" smtClean="0"/>
              <a:t>Cool.blks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943600"/>
            <a:ext cx="2690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Probes are located in pairs on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input/output  CB’s pipes:</a:t>
            </a:r>
          </a:p>
          <a:p>
            <a:r>
              <a:rPr lang="en-US" sz="1600" dirty="0" smtClean="0"/>
              <a:t>PTM_&lt;in&gt;,&lt;out&gt;</a:t>
            </a: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 flipH="1" flipV="1">
            <a:off x="1752600" y="495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 flipH="1" flipV="1">
            <a:off x="1371600" y="3962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 flipH="1" flipV="1">
            <a:off x="1371600" y="3048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 flipH="1" flipV="1">
            <a:off x="3733800" y="685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 flipH="1" flipV="1">
            <a:off x="6934200" y="1828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 flipH="1" flipV="1">
            <a:off x="7467600" y="3048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flipH="1" flipV="1">
            <a:off x="7010400" y="495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 flipH="1" flipV="1">
            <a:off x="4876800" y="6248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 flipH="1" flipV="1">
            <a:off x="3733800" y="61722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 flipH="1" flipV="1">
            <a:off x="2590800" y="5562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 flipH="1" flipV="1">
            <a:off x="1828800" y="4876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 flipH="1" flipV="1">
            <a:off x="1447800" y="38862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 flipH="1" flipV="1">
            <a:off x="1447800" y="2971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 flipH="1" flipV="1">
            <a:off x="1828800" y="19050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 flipH="1" flipV="1">
            <a:off x="2667000" y="1066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 flipH="1" flipV="1">
            <a:off x="3810000" y="609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auto">
          <a:xfrm flipH="1" flipV="1">
            <a:off x="4800600" y="61722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3"/>
          <p:cNvSpPr>
            <a:spLocks noChangeArrowheads="1"/>
          </p:cNvSpPr>
          <p:nvPr/>
        </p:nvSpPr>
        <p:spPr bwMode="auto">
          <a:xfrm flipH="1" flipV="1">
            <a:off x="6172200" y="5638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 flipH="1" flipV="1">
            <a:off x="6934200" y="4876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 flipH="1" flipV="1">
            <a:off x="7391400" y="38862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43"/>
          <p:cNvSpPr>
            <a:spLocks noChangeArrowheads="1"/>
          </p:cNvSpPr>
          <p:nvPr/>
        </p:nvSpPr>
        <p:spPr bwMode="auto">
          <a:xfrm flipH="1" flipV="1">
            <a:off x="7391400" y="29718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 flipH="1" flipV="1">
            <a:off x="6858000" y="1752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43"/>
          <p:cNvSpPr>
            <a:spLocks noChangeArrowheads="1"/>
          </p:cNvSpPr>
          <p:nvPr/>
        </p:nvSpPr>
        <p:spPr bwMode="auto">
          <a:xfrm flipH="1" flipV="1">
            <a:off x="6019800" y="990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 flipH="1" flipV="1">
            <a:off x="4724400" y="609600"/>
            <a:ext cx="76200" cy="76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800600" y="2286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PTM_15,16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819400" y="2286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PTM_1,2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600200" y="7620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PTM_3,4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85800" y="16002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PTM_5,6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295400" y="259080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PTM_7,8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219200" y="3505200"/>
            <a:ext cx="113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PTM_9,10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524000" y="44958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PTM_11,12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209800" y="51816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PTM_13,14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124200" y="579120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PTM_15,16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 flipH="1">
            <a:off x="37338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096000" y="1066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95800" y="533400"/>
            <a:ext cx="3200400" cy="5943600"/>
            <a:chOff x="2640" y="288"/>
            <a:chExt cx="2016" cy="3744"/>
          </a:xfrm>
        </p:grpSpPr>
        <p:sp>
          <p:nvSpPr>
            <p:cNvPr id="6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10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" name="Rectangle 48"/>
          <p:cNvSpPr>
            <a:spLocks noChangeArrowheads="1"/>
          </p:cNvSpPr>
          <p:nvPr/>
        </p:nvSpPr>
        <p:spPr bwMode="auto">
          <a:xfrm flipV="1">
            <a:off x="6248400" y="5715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1430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 flipH="1">
            <a:off x="2590800" y="114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flipH="1">
            <a:off x="1752600" y="1981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 flipH="1">
            <a:off x="1143000" y="533400"/>
            <a:ext cx="3200400" cy="5943600"/>
            <a:chOff x="2640" y="288"/>
            <a:chExt cx="2016" cy="3744"/>
          </a:xfrm>
        </p:grpSpPr>
        <p:sp>
          <p:nvSpPr>
            <p:cNvPr id="18" name="Arc 5"/>
            <p:cNvSpPr>
              <a:spLocks/>
            </p:cNvSpPr>
            <p:nvPr/>
          </p:nvSpPr>
          <p:spPr bwMode="auto">
            <a:xfrm>
              <a:off x="2640" y="288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6"/>
            <p:cNvSpPr>
              <a:spLocks/>
            </p:cNvSpPr>
            <p:nvPr/>
          </p:nvSpPr>
          <p:spPr bwMode="auto">
            <a:xfrm flipV="1">
              <a:off x="2640" y="2160"/>
              <a:ext cx="2016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640" y="288"/>
              <a:ext cx="0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640" y="1776"/>
              <a:ext cx="336" cy="768"/>
              <a:chOff x="2640" y="1776"/>
              <a:chExt cx="336" cy="768"/>
            </a:xfrm>
          </p:grpSpPr>
          <p:sp>
            <p:nvSpPr>
              <p:cNvPr id="22" name="Arc 22"/>
              <p:cNvSpPr>
                <a:spLocks/>
              </p:cNvSpPr>
              <p:nvPr/>
            </p:nvSpPr>
            <p:spPr bwMode="auto">
              <a:xfrm>
                <a:off x="2640" y="1776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23"/>
              <p:cNvSpPr>
                <a:spLocks/>
              </p:cNvSpPr>
              <p:nvPr/>
            </p:nvSpPr>
            <p:spPr bwMode="auto">
              <a:xfrm flipV="1">
                <a:off x="2640" y="2160"/>
                <a:ext cx="33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43"/>
          <p:cNvSpPr>
            <a:spLocks noChangeArrowheads="1"/>
          </p:cNvSpPr>
          <p:nvPr/>
        </p:nvSpPr>
        <p:spPr bwMode="auto">
          <a:xfrm flipH="1" flipV="1">
            <a:off x="2514600" y="5638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48600" y="2819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EE+F</a:t>
            </a:r>
          </a:p>
          <a:p>
            <a:r>
              <a:rPr lang="en-US" dirty="0" smtClean="0"/>
              <a:t>Dee-1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9718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EE+N</a:t>
            </a:r>
          </a:p>
          <a:p>
            <a:r>
              <a:rPr lang="en-US" dirty="0" smtClean="0"/>
              <a:t>Dee-2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6477000"/>
            <a:ext cx="186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CMS IP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00800" y="44196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HM_02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91200" y="52578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HM_01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62800" y="16002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HM_03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6858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HM_04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164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EE HM probes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6096000"/>
            <a:ext cx="2043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Probes are located on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input CB’s pipes</a:t>
            </a: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 flipH="1" flipV="1">
            <a:off x="1752600" y="495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 flipH="1" flipV="1">
            <a:off x="6934200" y="1828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flipH="1" flipV="1">
            <a:off x="7010400" y="495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600200" y="7620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HM_01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85800" y="16002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HM_02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524000" y="44958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HM_03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209800" y="51816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HM_04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848600" y="35814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EE-N</a:t>
            </a:r>
          </a:p>
          <a:p>
            <a:r>
              <a:rPr lang="en-US" dirty="0" smtClean="0"/>
              <a:t>Dee-3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28600" y="365760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EE-F</a:t>
            </a:r>
          </a:p>
          <a:p>
            <a:r>
              <a:rPr lang="en-US" dirty="0" smtClean="0"/>
              <a:t>Dee-4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293</Words>
  <Application>Microsoft Office PowerPoint</Application>
  <PresentationFormat>On-screen Show (4:3)</PresentationFormat>
  <Paragraphs>181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EE mappings for PTM/HM probes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Serguei Zelepoukine</dc:creator>
  <cp:lastModifiedBy>Serguei Zelepoukine</cp:lastModifiedBy>
  <cp:revision>34</cp:revision>
  <dcterms:created xsi:type="dcterms:W3CDTF">2009-06-16T08:21:11Z</dcterms:created>
  <dcterms:modified xsi:type="dcterms:W3CDTF">2009-06-16T16:49:37Z</dcterms:modified>
</cp:coreProperties>
</file>