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3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8E99-5FFF-4418-9C0E-46E79D3D1839}" type="datetimeFigureOut">
              <a:rPr lang="en-GB" smtClean="0"/>
              <a:pPr/>
              <a:t>21/11/2010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EED80-9D71-4355-998A-0B4AC3D472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0DAEC-2634-43F4-A53C-C4434187925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ED80-9D71-4355-998A-0B4AC3D472B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HEPiX Summary - HEPSysMan - Birmingham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0C3C-2D9E-4EBD-9D7A-B38C374808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A637-9DEC-4CFB-BD3A-219E39AFC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" cy="105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o.gov/Documents/IPv6MemoFIN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HEPiX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HEPSysMan</a:t>
            </a:r>
            <a:r>
              <a:rPr lang="en-GB" dirty="0" smtClean="0"/>
              <a:t> Meeting</a:t>
            </a:r>
          </a:p>
          <a:p>
            <a:r>
              <a:rPr lang="en-GB" dirty="0" smtClean="0"/>
              <a:t>University of Birmingham</a:t>
            </a:r>
          </a:p>
          <a:p>
            <a:r>
              <a:rPr lang="en-GB" dirty="0" smtClean="0"/>
              <a:t>Martin Bly</a:t>
            </a: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Linux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Continue to have security updates for all releases of SL 4</a:t>
            </a:r>
          </a:p>
          <a:p>
            <a:r>
              <a:rPr lang="en-GB" dirty="0" smtClean="0"/>
              <a:t>Continue to have </a:t>
            </a:r>
            <a:r>
              <a:rPr lang="en-GB" dirty="0" err="1" smtClean="0"/>
              <a:t>fastbug</a:t>
            </a:r>
            <a:r>
              <a:rPr lang="en-GB" dirty="0" smtClean="0"/>
              <a:t> updates for only the latest release of SL 4</a:t>
            </a:r>
          </a:p>
          <a:p>
            <a:endParaRPr lang="en-GB" dirty="0" smtClean="0"/>
          </a:p>
          <a:p>
            <a:r>
              <a:rPr lang="en-GB" dirty="0" smtClean="0"/>
              <a:t>Continue to have security updates for all releases of SL 5</a:t>
            </a:r>
          </a:p>
          <a:p>
            <a:r>
              <a:rPr lang="en-GB" dirty="0" smtClean="0"/>
              <a:t>Continue to have </a:t>
            </a:r>
            <a:r>
              <a:rPr lang="en-GB" dirty="0" err="1" smtClean="0"/>
              <a:t>fastbug</a:t>
            </a:r>
            <a:r>
              <a:rPr lang="en-GB" dirty="0" smtClean="0"/>
              <a:t> updates for only the latest release of SL 5</a:t>
            </a:r>
          </a:p>
          <a:p>
            <a:endParaRPr lang="en-GB" dirty="0" smtClean="0"/>
          </a:p>
          <a:p>
            <a:r>
              <a:rPr lang="en-GB" dirty="0" smtClean="0"/>
              <a:t>Releasing S.L. 4.9</a:t>
            </a:r>
          </a:p>
          <a:p>
            <a:pPr lvl="1"/>
            <a:r>
              <a:rPr lang="en-GB" dirty="0" smtClean="0"/>
              <a:t>Estimate - ?? - Not even sure if there will be a 4.9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Releasing S.L. 5.5</a:t>
            </a:r>
          </a:p>
          <a:p>
            <a:pPr lvl="1"/>
            <a:r>
              <a:rPr lang="en-GB" dirty="0" smtClean="0"/>
              <a:t>Estimate - Spring 2011 ??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When RHEL 6 comes out, releasing S.L. 6.0</a:t>
            </a:r>
          </a:p>
          <a:p>
            <a:pPr lvl="1"/>
            <a:r>
              <a:rPr lang="en-GB" dirty="0" smtClean="0"/>
              <a:t>RHEL 6 released – November 2010</a:t>
            </a:r>
          </a:p>
          <a:p>
            <a:pPr lvl="1"/>
            <a:r>
              <a:rPr lang="en-GB" dirty="0" smtClean="0"/>
              <a:t>Will not release SL 6 until “it is ready” - estimate - April 2011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More open environment for building SL</a:t>
            </a:r>
          </a:p>
          <a:p>
            <a:pPr lvl="1"/>
            <a:r>
              <a:rPr lang="en-GB" dirty="0" smtClean="0"/>
              <a:t>Working on Koji, </a:t>
            </a:r>
            <a:r>
              <a:rPr lang="en-GB" dirty="0" err="1" smtClean="0"/>
              <a:t>Bodhi</a:t>
            </a:r>
            <a:r>
              <a:rPr lang="en-GB" dirty="0" smtClean="0"/>
              <a:t>, Mash, Pungi, Revisor, Spacewalk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SLAC: DOE enforced monitoring: immediate ‘don’t look at pr0n’ memo.</a:t>
            </a:r>
          </a:p>
          <a:p>
            <a:r>
              <a:rPr lang="en-GB" dirty="0" smtClean="0"/>
              <a:t>Several site reporting significant use of  GPU clusters (Lattice QCD) – some reporting QA issues</a:t>
            </a:r>
          </a:p>
          <a:p>
            <a:r>
              <a:rPr lang="en-GB" dirty="0" smtClean="0"/>
              <a:t>GSI ‘Cube’ concept demonstrator</a:t>
            </a:r>
          </a:p>
          <a:p>
            <a:r>
              <a:rPr lang="en-GB" dirty="0" smtClean="0"/>
              <a:t>Significant water cooling infrastructure </a:t>
            </a:r>
            <a:r>
              <a:rPr lang="en-GB" smtClean="0"/>
              <a:t>being deployed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Interesting Stuff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CERN</a:t>
            </a:r>
          </a:p>
          <a:p>
            <a:pPr lvl="1"/>
            <a:r>
              <a:rPr lang="en-GB" dirty="0" err="1" smtClean="0"/>
              <a:t>Distcc</a:t>
            </a:r>
            <a:endParaRPr lang="en-GB" dirty="0" smtClean="0"/>
          </a:p>
          <a:p>
            <a:pPr lvl="1"/>
            <a:r>
              <a:rPr lang="en-GB" dirty="0" smtClean="0"/>
              <a:t>Win7, Exchange 2010 rollout and anti-spam</a:t>
            </a:r>
          </a:p>
          <a:p>
            <a:pPr lvl="1"/>
            <a:r>
              <a:rPr lang="en-GB" dirty="0" smtClean="0"/>
              <a:t>IT facilities planning and procurement</a:t>
            </a:r>
          </a:p>
          <a:p>
            <a:r>
              <a:rPr lang="en-GB" dirty="0" smtClean="0"/>
              <a:t>IN2P3 – new network infrastructure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Significant parts borrowed (stolen) from Michel Jouvin presentation to GDB, Nov ’10, and various talks at </a:t>
            </a:r>
            <a:r>
              <a:rPr lang="en-GB" dirty="0" smtClean="0"/>
              <a:t>HEPiX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643470" cy="365125"/>
          </a:xfrm>
        </p:spPr>
        <p:txBody>
          <a:bodyPr/>
          <a:lstStyle/>
          <a:p>
            <a:r>
              <a:rPr lang="en-GB" smtClean="0"/>
              <a:t>HEPiX Summary - HEPSysMan - Birmingham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HEPiX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19 years old, meets twice a year for a week</a:t>
            </a:r>
          </a:p>
          <a:p>
            <a:pPr lvl="1"/>
            <a:r>
              <a:rPr lang="en-GB" dirty="0" smtClean="0"/>
              <a:t>Europe (Spring), North America (Fall)</a:t>
            </a:r>
          </a:p>
          <a:p>
            <a:pPr lvl="1"/>
            <a:r>
              <a:rPr lang="en-GB" dirty="0" smtClean="0"/>
              <a:t>Open to any one dealing with fabric management in HEP</a:t>
            </a:r>
          </a:p>
          <a:p>
            <a:pPr lvl="1"/>
            <a:r>
              <a:rPr lang="en-GB" dirty="0" smtClean="0"/>
              <a:t>Mostly system administrators but also service manages</a:t>
            </a:r>
          </a:p>
          <a:p>
            <a:pPr lvl="1"/>
            <a:r>
              <a:rPr lang="en-GB" dirty="0" smtClean="0"/>
              <a:t>Working groups for specific issues (benchmarking, storage, virtualisation)</a:t>
            </a:r>
          </a:p>
          <a:p>
            <a:r>
              <a:rPr lang="en-GB" dirty="0" smtClean="0"/>
              <a:t>Meeting at Cornell University, Ithaca, NY</a:t>
            </a:r>
          </a:p>
          <a:p>
            <a:r>
              <a:rPr lang="en-GB" dirty="0" smtClean="0"/>
              <a:t>60 participants from 24 sites including Korea, Taiwan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Attendance</a:t>
            </a:r>
            <a:endParaRPr lang="en-US" dirty="0"/>
          </a:p>
        </p:txBody>
      </p:sp>
      <p:pic>
        <p:nvPicPr>
          <p:cNvPr id="4" name="Content Placeholder 3" descr="Hepix_Attendance_Breakdow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142984"/>
            <a:ext cx="8715436" cy="5214974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22/11/2010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HEPiX Summary - HEPSysMan - Birmingham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IPV6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IPV6</a:t>
            </a:r>
            <a:endParaRPr lang="en-GB" dirty="0"/>
          </a:p>
          <a:p>
            <a:pPr lvl="1"/>
            <a:r>
              <a:rPr lang="en-GB" dirty="0"/>
              <a:t>A topic in the background since 2 </a:t>
            </a:r>
            <a:r>
              <a:rPr lang="en-GB" dirty="0" smtClean="0"/>
              <a:t>years</a:t>
            </a:r>
          </a:p>
          <a:p>
            <a:pPr lvl="2"/>
            <a:r>
              <a:rPr lang="en-GB" dirty="0" err="1" smtClean="0"/>
              <a:t>NorduGrid</a:t>
            </a:r>
            <a:r>
              <a:rPr lang="en-GB" dirty="0" smtClean="0"/>
              <a:t> </a:t>
            </a:r>
            <a:r>
              <a:rPr lang="en-GB" dirty="0"/>
              <a:t>presentation in Umea (Spring 2008)</a:t>
            </a:r>
          </a:p>
          <a:p>
            <a:pPr lvl="1"/>
            <a:r>
              <a:rPr lang="en-GB" dirty="0"/>
              <a:t>Fred Baker (CISCO): IPv4/v6 transition (Fall 2008)</a:t>
            </a:r>
          </a:p>
          <a:p>
            <a:pPr lvl="1"/>
            <a:r>
              <a:rPr lang="en-GB" dirty="0"/>
              <a:t>INFN </a:t>
            </a:r>
            <a:r>
              <a:rPr lang="en-GB" dirty="0" err="1"/>
              <a:t>testbed</a:t>
            </a:r>
            <a:r>
              <a:rPr lang="en-GB" dirty="0"/>
              <a:t> (Fall </a:t>
            </a:r>
            <a:r>
              <a:rPr lang="en-GB" dirty="0" smtClean="0"/>
              <a:t>2010)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memo from US Federal CIO asking for concrete plans to be in place by the end of this </a:t>
            </a:r>
            <a:r>
              <a:rPr lang="en-GB" dirty="0" smtClean="0"/>
              <a:t>year</a:t>
            </a:r>
          </a:p>
          <a:p>
            <a:pPr lvl="2"/>
            <a:r>
              <a:rPr lang="en-GB" i="1" dirty="0" smtClean="0">
                <a:hlinkClick r:id="rId2"/>
              </a:rPr>
              <a:t>http</a:t>
            </a:r>
            <a:r>
              <a:rPr lang="en-GB" i="1" dirty="0">
                <a:hlinkClick r:id="rId2"/>
              </a:rPr>
              <a:t>://</a:t>
            </a:r>
            <a:r>
              <a:rPr lang="en-GB" i="1" dirty="0" smtClean="0">
                <a:hlinkClick r:id="rId2"/>
              </a:rPr>
              <a:t>www.cio.gov/Documents/IPv6MemoFINAL.pdf</a:t>
            </a:r>
            <a:endParaRPr lang="en-GB" i="1" dirty="0" smtClean="0"/>
          </a:p>
          <a:p>
            <a:pPr lvl="1"/>
            <a:r>
              <a:rPr lang="en-GB" dirty="0" smtClean="0"/>
              <a:t>Shortage </a:t>
            </a:r>
            <a:r>
              <a:rPr lang="en-GB" dirty="0"/>
              <a:t>of Ipv4 addresses expected next </a:t>
            </a:r>
            <a:r>
              <a:rPr lang="en-GB" dirty="0" smtClean="0"/>
              <a:t>Fall.</a:t>
            </a:r>
          </a:p>
          <a:p>
            <a:pPr lvl="2"/>
            <a:r>
              <a:rPr lang="en-GB" dirty="0" smtClean="0"/>
              <a:t>Will </a:t>
            </a:r>
            <a:r>
              <a:rPr lang="en-GB" dirty="0"/>
              <a:t>affect non European/North American countries </a:t>
            </a:r>
            <a:r>
              <a:rPr lang="en-GB" dirty="0" smtClean="0"/>
              <a:t>first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WG to be created </a:t>
            </a:r>
            <a:r>
              <a:rPr lang="en-GB" dirty="0" smtClean="0"/>
              <a:t>soon</a:t>
            </a:r>
          </a:p>
          <a:p>
            <a:pPr lvl="2"/>
            <a:r>
              <a:rPr lang="en-GB" dirty="0" smtClean="0"/>
              <a:t>Identify </a:t>
            </a:r>
            <a:r>
              <a:rPr lang="en-GB" dirty="0"/>
              <a:t>operational issues and discuss a possible </a:t>
            </a:r>
            <a:r>
              <a:rPr lang="en-GB" dirty="0" smtClean="0"/>
              <a:t>test bed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Systems and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Very active track, coordinated by Working Group</a:t>
            </a:r>
          </a:p>
          <a:p>
            <a:r>
              <a:rPr lang="en-GB" sz="4400" dirty="0" smtClean="0"/>
              <a:t>Test bed at KIT (Karlsruhe) to compare solutions</a:t>
            </a:r>
          </a:p>
          <a:p>
            <a:pPr lvl="1"/>
            <a:r>
              <a:rPr lang="en-GB" dirty="0" smtClean="0"/>
              <a:t>Using </a:t>
            </a:r>
            <a:r>
              <a:rPr lang="en-GB" dirty="0"/>
              <a:t>mainly apps provided by experiments, new versions received after Amsterdam Jamboree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tests run after Amsterdam: assessment of ROOT </a:t>
            </a:r>
            <a:r>
              <a:rPr lang="en-GB" dirty="0" err="1"/>
              <a:t>TTreeCache</a:t>
            </a:r>
            <a:r>
              <a:rPr lang="en-GB" dirty="0"/>
              <a:t> effect on previous </a:t>
            </a:r>
            <a:r>
              <a:rPr lang="en-GB" dirty="0" smtClean="0"/>
              <a:t>measurements</a:t>
            </a:r>
          </a:p>
          <a:p>
            <a:pPr lvl="2"/>
            <a:r>
              <a:rPr lang="en-GB" dirty="0" smtClean="0"/>
              <a:t>Not </a:t>
            </a:r>
            <a:r>
              <a:rPr lang="en-GB" dirty="0"/>
              <a:t>able to set Xrootd to file system performance level, mainly compensate absence of kernel caching</a:t>
            </a:r>
          </a:p>
          <a:p>
            <a:pPr lvl="2"/>
            <a:r>
              <a:rPr lang="en-GB" dirty="0"/>
              <a:t>Also improves a little bit file system </a:t>
            </a:r>
            <a:r>
              <a:rPr lang="en-GB" dirty="0" smtClean="0"/>
              <a:t>performances</a:t>
            </a:r>
          </a:p>
          <a:p>
            <a:r>
              <a:rPr lang="en-GB" sz="4400" dirty="0" smtClean="0"/>
              <a:t>New </a:t>
            </a:r>
            <a:r>
              <a:rPr lang="en-GB" sz="4400" dirty="0"/>
              <a:t>report on NFS 4.1 as an access </a:t>
            </a:r>
            <a:r>
              <a:rPr lang="en-GB" sz="4400" dirty="0" smtClean="0"/>
              <a:t>protocol</a:t>
            </a:r>
          </a:p>
          <a:p>
            <a:pPr lvl="1"/>
            <a:r>
              <a:rPr lang="en-GB" dirty="0" smtClean="0"/>
              <a:t>Very </a:t>
            </a:r>
            <a:r>
              <a:rPr lang="en-GB" dirty="0"/>
              <a:t>promising results based on </a:t>
            </a:r>
            <a:r>
              <a:rPr lang="en-GB" dirty="0" err="1"/>
              <a:t>dCache</a:t>
            </a:r>
            <a:r>
              <a:rPr lang="en-GB" dirty="0"/>
              <a:t> tests</a:t>
            </a:r>
          </a:p>
          <a:p>
            <a:pPr lvl="1"/>
            <a:r>
              <a:rPr lang="en-GB" dirty="0"/>
              <a:t>DPM should have an implementation ready for testing by the end of the </a:t>
            </a:r>
            <a:r>
              <a:rPr lang="en-GB" dirty="0" smtClean="0"/>
              <a:t>year</a:t>
            </a:r>
          </a:p>
          <a:p>
            <a:r>
              <a:rPr lang="en-GB" sz="4000" dirty="0" smtClean="0"/>
              <a:t>CERN </a:t>
            </a:r>
            <a:r>
              <a:rPr lang="en-GB" sz="4000" dirty="0"/>
              <a:t>presentation about EOS </a:t>
            </a:r>
            <a:r>
              <a:rPr lang="en-GB" sz="4000" dirty="0" smtClean="0"/>
              <a:t>prototype</a:t>
            </a:r>
          </a:p>
          <a:p>
            <a:pPr lvl="1"/>
            <a:r>
              <a:rPr lang="en-GB" dirty="0" smtClean="0"/>
              <a:t>People </a:t>
            </a:r>
            <a:r>
              <a:rPr lang="en-GB" dirty="0"/>
              <a:t>present expressed doubts about the feasibility of such a project without a large team…</a:t>
            </a:r>
          </a:p>
          <a:p>
            <a:pPr lvl="1"/>
            <a:r>
              <a:rPr lang="en-GB" dirty="0"/>
              <a:t>Several previous experiences showed that an appealing prototype is easy but production-quality is </a:t>
            </a:r>
            <a:r>
              <a:rPr lang="en-GB" dirty="0" smtClean="0"/>
              <a:t>very </a:t>
            </a:r>
            <a:r>
              <a:rPr lang="en-GB" dirty="0"/>
              <a:t>long/hard</a:t>
            </a:r>
          </a:p>
          <a:p>
            <a:pPr lvl="1"/>
            <a:r>
              <a:rPr lang="en-GB" dirty="0"/>
              <a:t>Also concerns about a product restricted to Xrootd access protocol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Virtualisation &amp; Clouds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Report </a:t>
            </a:r>
            <a:r>
              <a:rPr lang="en-GB" dirty="0"/>
              <a:t>from the virtualization WG formed 1 year ago (Berkeley meeting) with focus on trusted VM </a:t>
            </a:r>
            <a:r>
              <a:rPr lang="en-GB" dirty="0" smtClean="0"/>
              <a:t>images</a:t>
            </a:r>
          </a:p>
          <a:p>
            <a:pPr lvl="1"/>
            <a:r>
              <a:rPr lang="en-GB" dirty="0" smtClean="0"/>
              <a:t>First </a:t>
            </a:r>
            <a:r>
              <a:rPr lang="en-GB" dirty="0"/>
              <a:t>prototype of VMIC (VM image </a:t>
            </a:r>
            <a:r>
              <a:rPr lang="en-GB" dirty="0" err="1"/>
              <a:t>Catalog</a:t>
            </a:r>
            <a:r>
              <a:rPr lang="en-GB" dirty="0"/>
              <a:t>) in use at CERN</a:t>
            </a:r>
          </a:p>
          <a:p>
            <a:pPr lvl="1"/>
            <a:r>
              <a:rPr lang="en-GB" dirty="0"/>
              <a:t>More work needed for VMIC interconnection between endorsers and sites: liaise with </a:t>
            </a:r>
            <a:r>
              <a:rPr lang="en-GB" dirty="0" err="1"/>
              <a:t>StratusLab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JSPG policy adoption after wider </a:t>
            </a:r>
            <a:r>
              <a:rPr lang="en-GB" dirty="0" smtClean="0"/>
              <a:t>experience</a:t>
            </a:r>
          </a:p>
          <a:p>
            <a:pPr lvl="1">
              <a:buNone/>
            </a:pPr>
            <a:endParaRPr lang="en-GB" dirty="0"/>
          </a:p>
          <a:p>
            <a:r>
              <a:rPr lang="en-GB" dirty="0" smtClean="0"/>
              <a:t>Several </a:t>
            </a:r>
            <a:r>
              <a:rPr lang="en-GB" dirty="0"/>
              <a:t>sites started private cloud </a:t>
            </a:r>
            <a:r>
              <a:rPr lang="en-GB" dirty="0" smtClean="0"/>
              <a:t>infrastructures</a:t>
            </a:r>
          </a:p>
          <a:p>
            <a:pPr lvl="1"/>
            <a:r>
              <a:rPr lang="en-GB" dirty="0" smtClean="0"/>
              <a:t>Presentations </a:t>
            </a:r>
            <a:r>
              <a:rPr lang="en-GB" dirty="0"/>
              <a:t>from CERN, FNAL, LBNL</a:t>
            </a:r>
          </a:p>
          <a:p>
            <a:pPr lvl="1"/>
            <a:r>
              <a:rPr lang="en-GB" dirty="0"/>
              <a:t>Connected with grid WNs at CERN</a:t>
            </a:r>
          </a:p>
          <a:p>
            <a:endParaRPr lang="en-GB" dirty="0" smtClean="0"/>
          </a:p>
          <a:p>
            <a:r>
              <a:rPr lang="en-GB" dirty="0" smtClean="0"/>
              <a:t>Many sites leveraging virtualisation for production resilience</a:t>
            </a:r>
          </a:p>
          <a:p>
            <a:endParaRPr lang="en-GB" dirty="0" smtClean="0"/>
          </a:p>
          <a:p>
            <a:r>
              <a:rPr lang="en-GB" dirty="0" smtClean="0"/>
              <a:t>Significant interest in CVMFS work – Ian Collier</a:t>
            </a:r>
          </a:p>
          <a:p>
            <a:pPr>
              <a:buNone/>
            </a:pPr>
            <a:endParaRPr lang="en-GB" dirty="0"/>
          </a:p>
          <a:p>
            <a:r>
              <a:rPr lang="en-GB" dirty="0" err="1"/>
              <a:t>S</a:t>
            </a:r>
            <a:r>
              <a:rPr lang="en-GB" dirty="0" err="1" smtClean="0"/>
              <a:t>tratusLab</a:t>
            </a:r>
            <a:r>
              <a:rPr lang="en-GB" dirty="0" smtClean="0"/>
              <a:t> </a:t>
            </a:r>
            <a:r>
              <a:rPr lang="en-GB" dirty="0"/>
              <a:t>just released first version of its </a:t>
            </a:r>
            <a:r>
              <a:rPr lang="en-GB" dirty="0" smtClean="0"/>
              <a:t>toolkit</a:t>
            </a:r>
          </a:p>
          <a:p>
            <a:pPr lvl="1"/>
            <a:r>
              <a:rPr lang="en-GB" dirty="0" smtClean="0"/>
              <a:t>Should </a:t>
            </a:r>
            <a:r>
              <a:rPr lang="en-GB" dirty="0"/>
              <a:t>ease deployment of private clouds to run grid services, e.g. grid WNs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Oracle / 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dirty="0"/>
          </a:p>
          <a:p>
            <a:r>
              <a:rPr lang="en-GB" dirty="0"/>
              <a:t>Many sites expressed concerns about former Sun products since buyout by </a:t>
            </a:r>
            <a:r>
              <a:rPr lang="en-GB" dirty="0" smtClean="0"/>
              <a:t>Oracle</a:t>
            </a:r>
          </a:p>
          <a:p>
            <a:pPr lvl="1"/>
            <a:r>
              <a:rPr lang="en-GB" dirty="0" smtClean="0"/>
              <a:t>Impact </a:t>
            </a:r>
            <a:r>
              <a:rPr lang="en-GB" dirty="0"/>
              <a:t>both HW and SW products including Thor, ZFS…</a:t>
            </a:r>
          </a:p>
          <a:p>
            <a:endParaRPr lang="en-GB" dirty="0"/>
          </a:p>
          <a:p>
            <a:r>
              <a:rPr lang="en-GB" dirty="0" smtClean="0"/>
              <a:t>LUSTRE</a:t>
            </a:r>
            <a:r>
              <a:rPr lang="en-GB" dirty="0"/>
              <a:t>: </a:t>
            </a:r>
            <a:r>
              <a:rPr lang="en-GB" dirty="0" smtClean="0"/>
              <a:t> Two </a:t>
            </a:r>
            <a:r>
              <a:rPr lang="en-GB" dirty="0"/>
              <a:t>consortiums founded to drive further developments of </a:t>
            </a:r>
            <a:r>
              <a:rPr lang="en-GB" dirty="0" smtClean="0"/>
              <a:t>LUSTRE</a:t>
            </a:r>
          </a:p>
          <a:p>
            <a:pPr lvl="1"/>
            <a:r>
              <a:rPr lang="en-GB" dirty="0" smtClean="0"/>
              <a:t>US</a:t>
            </a:r>
            <a:r>
              <a:rPr lang="en-GB" dirty="0"/>
              <a:t>: Livermore + DDN + some big players, very high membership fees (500 k$/year)</a:t>
            </a:r>
          </a:p>
          <a:p>
            <a:pPr lvl="1"/>
            <a:r>
              <a:rPr lang="en-GB" dirty="0"/>
              <a:t>Europe: more open to small </a:t>
            </a:r>
            <a:r>
              <a:rPr lang="en-GB" dirty="0" smtClean="0"/>
              <a:t>institutes... €3k?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Grid </a:t>
            </a:r>
            <a:r>
              <a:rPr lang="en-GB" dirty="0"/>
              <a:t>Engine: a </a:t>
            </a:r>
            <a:r>
              <a:rPr lang="en-GB" dirty="0" err="1"/>
              <a:t>SourceForge</a:t>
            </a:r>
            <a:r>
              <a:rPr lang="en-GB" dirty="0"/>
              <a:t> project (fork) started</a:t>
            </a:r>
          </a:p>
          <a:p>
            <a:r>
              <a:rPr lang="en-GB" dirty="0" smtClean="0"/>
              <a:t>Oracle </a:t>
            </a:r>
            <a:r>
              <a:rPr lang="en-GB" dirty="0"/>
              <a:t>saying they want to avoid forks…</a:t>
            </a:r>
          </a:p>
          <a:p>
            <a:r>
              <a:rPr lang="en-GB" dirty="0" smtClean="0"/>
              <a:t>HEPiX </a:t>
            </a:r>
            <a:r>
              <a:rPr lang="en-GB" dirty="0"/>
              <a:t>sites encouraged to participate to these initiatives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/>
          </a:p>
          <a:p>
            <a:r>
              <a:rPr lang="en-GB" dirty="0"/>
              <a:t>Data </a:t>
            </a:r>
            <a:r>
              <a:rPr lang="en-GB" dirty="0" smtClean="0"/>
              <a:t>centres</a:t>
            </a:r>
            <a:r>
              <a:rPr lang="en-GB" dirty="0"/>
              <a:t>: several projects </a:t>
            </a:r>
            <a:r>
              <a:rPr lang="en-GB" dirty="0" smtClean="0"/>
              <a:t>underway</a:t>
            </a:r>
          </a:p>
          <a:p>
            <a:pPr lvl="1"/>
            <a:r>
              <a:rPr lang="en-GB" dirty="0" smtClean="0"/>
              <a:t>CC </a:t>
            </a:r>
            <a:r>
              <a:rPr lang="en-GB" dirty="0"/>
              <a:t>IN2P3 extension on schedule: to be delivered next Feb.</a:t>
            </a:r>
          </a:p>
          <a:p>
            <a:pPr lvl="1"/>
            <a:r>
              <a:rPr lang="en-GB" dirty="0"/>
              <a:t>CERN project to extend current CC infrastructure</a:t>
            </a:r>
          </a:p>
          <a:p>
            <a:pPr lvl="1"/>
            <a:r>
              <a:rPr lang="en-GB" dirty="0"/>
              <a:t>GSI: first prototype of their 3D cube concept presented in Berkeley (Fall 2009)</a:t>
            </a:r>
          </a:p>
          <a:p>
            <a:endParaRPr lang="en-GB" dirty="0"/>
          </a:p>
          <a:p>
            <a:r>
              <a:rPr lang="en-GB" dirty="0" smtClean="0"/>
              <a:t>OS</a:t>
            </a:r>
            <a:r>
              <a:rPr lang="en-GB" dirty="0"/>
              <a:t>: discussions between SL and SLC team to better integrate SLC contribution in </a:t>
            </a:r>
            <a:r>
              <a:rPr lang="en-GB" dirty="0" smtClean="0"/>
              <a:t>SL</a:t>
            </a:r>
          </a:p>
          <a:p>
            <a:pPr lvl="1"/>
            <a:r>
              <a:rPr lang="en-GB" dirty="0" smtClean="0"/>
              <a:t>Unify </a:t>
            </a:r>
            <a:r>
              <a:rPr lang="en-GB" dirty="0"/>
              <a:t>distributions if possible, still keeping CERN specificities</a:t>
            </a:r>
          </a:p>
          <a:p>
            <a:pPr lvl="1"/>
            <a:r>
              <a:rPr lang="en-GB" dirty="0"/>
              <a:t>Benefit from CERN ability to contribute to kernel </a:t>
            </a:r>
            <a:r>
              <a:rPr lang="en-GB" dirty="0" smtClean="0"/>
              <a:t>patching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22/11/2010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HEPiX Summary - HEPSysMan - Birmingham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894</Words>
  <Application>Microsoft Office PowerPoint</Application>
  <PresentationFormat>On-screen Show (4:3)</PresentationFormat>
  <Paragraphs>135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HEPiX Summary</vt:lpstr>
      <vt:lpstr>Disclaimer</vt:lpstr>
      <vt:lpstr>HEPiX Facts</vt:lpstr>
      <vt:lpstr>Meeting Attendance</vt:lpstr>
      <vt:lpstr>IPV6</vt:lpstr>
      <vt:lpstr>File Systems and Storage</vt:lpstr>
      <vt:lpstr>Virtualisation &amp; Clouds</vt:lpstr>
      <vt:lpstr>Oracle / SUN</vt:lpstr>
      <vt:lpstr>Other Topics</vt:lpstr>
      <vt:lpstr>Scientific Linux</vt:lpstr>
      <vt:lpstr>Sites</vt:lpstr>
      <vt:lpstr>Interesting Stuff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HEPiX Summary</dc:title>
  <dc:creator>Martin Bly</dc:creator>
  <cp:lastModifiedBy>Martin Bly</cp:lastModifiedBy>
  <cp:revision>8</cp:revision>
  <dcterms:created xsi:type="dcterms:W3CDTF">2010-11-15T15:21:32Z</dcterms:created>
  <dcterms:modified xsi:type="dcterms:W3CDTF">2010-11-21T20:51:24Z</dcterms:modified>
</cp:coreProperties>
</file>